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256" r:id="rId2"/>
    <p:sldId id="273" r:id="rId3"/>
    <p:sldId id="258" r:id="rId4"/>
    <p:sldId id="259" r:id="rId5"/>
    <p:sldId id="260" r:id="rId6"/>
    <p:sldId id="261" r:id="rId7"/>
    <p:sldId id="272" r:id="rId8"/>
    <p:sldId id="257" r:id="rId9"/>
    <p:sldId id="267" r:id="rId10"/>
    <p:sldId id="264" r:id="rId11"/>
    <p:sldId id="265" r:id="rId12"/>
    <p:sldId id="263" r:id="rId13"/>
    <p:sldId id="270" r:id="rId14"/>
    <p:sldId id="274" r:id="rId15"/>
    <p:sldId id="275" r:id="rId16"/>
    <p:sldId id="276" r:id="rId17"/>
  </p:sldIdLst>
  <p:sldSz cx="9906000" cy="6858000" type="A4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8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652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652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E327B289-9F78-4657-B743-5EC08F241164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2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2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2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8381EFAF-59B2-4BF8-A1E1-A4AB8F7FB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67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EFAF-59B2-4BF8-A1E1-A4AB8F7FBF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0" y="4165667"/>
            <a:ext cx="3657600" cy="4160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18161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915727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9614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AF507-AE37-4C97-B952-1266B103F442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706051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E28500-E178-4089-847B-AECAF794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0001\Desktop\Centara-Grand-Island-Resort-Spa.jpg"/>
          <p:cNvPicPr>
            <a:picLocks noChangeAspect="1" noChangeArrowheads="1"/>
          </p:cNvPicPr>
          <p:nvPr/>
        </p:nvPicPr>
        <p:blipFill>
          <a:blip r:embed="rId2"/>
          <a:srcRect l="5002" r="1370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906000" cy="1905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Centara Grand Island Resort &amp; Spa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91199" y="5943600"/>
            <a:ext cx="3810000" cy="673100"/>
            <a:chOff x="5486400" y="1143000"/>
            <a:chExt cx="4137991" cy="825500"/>
          </a:xfrm>
        </p:grpSpPr>
        <p:pic>
          <p:nvPicPr>
            <p:cNvPr id="1042" name="Picture 18" descr="2000px-Golden_star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6324600" y="1143000"/>
              <a:ext cx="937591" cy="825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8" descr="2000px-Golden_star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7063409" y="1143000"/>
              <a:ext cx="937591" cy="825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8" descr="2000px-Golden_star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7825409" y="1143000"/>
              <a:ext cx="937591" cy="825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8" descr="2000px-Golden_star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8686800" y="1143000"/>
              <a:ext cx="937591" cy="825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8" descr="2000px-Golden_star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5486400" y="1143000"/>
              <a:ext cx="937591" cy="825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0001\Desktop\161911_15120914230038373628.jpg"/>
          <p:cNvPicPr>
            <a:picLocks noChangeAspect="1" noChangeArrowheads="1"/>
          </p:cNvPicPr>
          <p:nvPr/>
        </p:nvPicPr>
        <p:blipFill>
          <a:blip r:embed="rId2"/>
          <a:srcRect l="4787"/>
          <a:stretch>
            <a:fillRect/>
          </a:stretch>
        </p:blipFill>
        <p:spPr bwMode="auto">
          <a:xfrm>
            <a:off x="4826000" y="76200"/>
            <a:ext cx="4546600" cy="3581400"/>
          </a:xfrm>
          <a:prstGeom prst="rect">
            <a:avLst/>
          </a:prstGeom>
          <a:noFill/>
        </p:spPr>
      </p:pic>
      <p:pic>
        <p:nvPicPr>
          <p:cNvPr id="5126" name="Picture 6" descr="C:\Users\user0001\Desktop\8d1efaca606ee14a736ec0ca2c6c67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733800"/>
            <a:ext cx="4462058" cy="2971800"/>
          </a:xfrm>
          <a:prstGeom prst="rect">
            <a:avLst/>
          </a:prstGeom>
          <a:noFill/>
        </p:spPr>
      </p:pic>
      <p:pic>
        <p:nvPicPr>
          <p:cNvPr id="5127" name="Picture 7" descr="C:\Users\user0001\Desktop\949f92622cc45f9db08edd229601a3d2.jpg"/>
          <p:cNvPicPr>
            <a:picLocks noChangeAspect="1" noChangeArrowheads="1"/>
          </p:cNvPicPr>
          <p:nvPr/>
        </p:nvPicPr>
        <p:blipFill>
          <a:blip r:embed="rId4"/>
          <a:srcRect l="8539"/>
          <a:stretch>
            <a:fillRect/>
          </a:stretch>
        </p:blipFill>
        <p:spPr bwMode="auto">
          <a:xfrm>
            <a:off x="228601" y="3733800"/>
            <a:ext cx="4081055" cy="2971800"/>
          </a:xfrm>
          <a:prstGeom prst="rect">
            <a:avLst/>
          </a:prstGeom>
          <a:noFill/>
        </p:spPr>
      </p:pic>
      <p:pic>
        <p:nvPicPr>
          <p:cNvPr id="5128" name="Picture 8" descr="C:\Users\user0001\Desktop\161911_15081715290034429957.jpg"/>
          <p:cNvPicPr>
            <a:picLocks noChangeAspect="1" noChangeArrowheads="1"/>
          </p:cNvPicPr>
          <p:nvPr/>
        </p:nvPicPr>
        <p:blipFill>
          <a:blip r:embed="rId5"/>
          <a:srcRect r="4762"/>
          <a:stretch>
            <a:fillRect/>
          </a:stretch>
        </p:blipFill>
        <p:spPr bwMode="auto">
          <a:xfrm>
            <a:off x="228600" y="76200"/>
            <a:ext cx="4572000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0001\Desktop\161911_15081715300034430439.jpg"/>
          <p:cNvPicPr>
            <a:picLocks noChangeAspect="1" noChangeArrowheads="1"/>
          </p:cNvPicPr>
          <p:nvPr/>
        </p:nvPicPr>
        <p:blipFill>
          <a:blip r:embed="rId2"/>
          <a:srcRect r="29005"/>
          <a:stretch>
            <a:fillRect/>
          </a:stretch>
        </p:blipFill>
        <p:spPr bwMode="auto">
          <a:xfrm>
            <a:off x="3276603" y="76200"/>
            <a:ext cx="2524575" cy="2667000"/>
          </a:xfrm>
          <a:prstGeom prst="rect">
            <a:avLst/>
          </a:prstGeom>
          <a:noFill/>
        </p:spPr>
      </p:pic>
      <p:pic>
        <p:nvPicPr>
          <p:cNvPr id="6149" name="Picture 5" descr="C:\Users\user0001\Desktop\161911_15081715290034429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4819650"/>
            <a:ext cx="2514600" cy="1885950"/>
          </a:xfrm>
          <a:prstGeom prst="rect">
            <a:avLst/>
          </a:prstGeom>
          <a:noFill/>
        </p:spPr>
      </p:pic>
      <p:pic>
        <p:nvPicPr>
          <p:cNvPr id="6151" name="Picture 7" descr="C:\Users\user0001\Desktop\161911_150921125100362270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2838450"/>
            <a:ext cx="2514600" cy="1885950"/>
          </a:xfrm>
          <a:prstGeom prst="rect">
            <a:avLst/>
          </a:prstGeom>
          <a:noFill/>
        </p:spPr>
      </p:pic>
      <p:pic>
        <p:nvPicPr>
          <p:cNvPr id="6152" name="Picture 8" descr="C:\Users\user0001\Desktop\161911_150921142200362295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819402"/>
            <a:ext cx="2514600" cy="1885949"/>
          </a:xfrm>
          <a:prstGeom prst="rect">
            <a:avLst/>
          </a:prstGeom>
          <a:noFill/>
        </p:spPr>
      </p:pic>
      <p:pic>
        <p:nvPicPr>
          <p:cNvPr id="6153" name="Picture 9" descr="C:\Users\user0001\Desktop\161911_15081715300034430444.jpg"/>
          <p:cNvPicPr>
            <a:picLocks noChangeAspect="1" noChangeArrowheads="1"/>
          </p:cNvPicPr>
          <p:nvPr/>
        </p:nvPicPr>
        <p:blipFill>
          <a:blip r:embed="rId6"/>
          <a:srcRect l="6394" r="8348"/>
          <a:stretch>
            <a:fillRect/>
          </a:stretch>
        </p:blipFill>
        <p:spPr bwMode="auto">
          <a:xfrm>
            <a:off x="152401" y="76200"/>
            <a:ext cx="3048000" cy="2681288"/>
          </a:xfrm>
          <a:prstGeom prst="rect">
            <a:avLst/>
          </a:prstGeom>
          <a:noFill/>
        </p:spPr>
      </p:pic>
      <p:pic>
        <p:nvPicPr>
          <p:cNvPr id="6154" name="Picture 10" descr="C:\Users\user0001\Desktop\161911_150817153000344304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2819400"/>
            <a:ext cx="2514600" cy="1885950"/>
          </a:xfrm>
          <a:prstGeom prst="rect">
            <a:avLst/>
          </a:prstGeom>
          <a:noFill/>
        </p:spPr>
      </p:pic>
      <p:pic>
        <p:nvPicPr>
          <p:cNvPr id="6155" name="Picture 11" descr="C:\Users\user0001\Desktop\161911_15092114220036229502.jpg"/>
          <p:cNvPicPr>
            <a:picLocks noChangeAspect="1" noChangeArrowheads="1"/>
          </p:cNvPicPr>
          <p:nvPr/>
        </p:nvPicPr>
        <p:blipFill>
          <a:blip r:embed="rId8"/>
          <a:srcRect l="40000"/>
          <a:stretch>
            <a:fillRect/>
          </a:stretch>
        </p:blipFill>
        <p:spPr bwMode="auto">
          <a:xfrm>
            <a:off x="7924802" y="2819401"/>
            <a:ext cx="1524000" cy="1905000"/>
          </a:xfrm>
          <a:prstGeom prst="rect">
            <a:avLst/>
          </a:prstGeom>
          <a:noFill/>
        </p:spPr>
      </p:pic>
      <p:pic>
        <p:nvPicPr>
          <p:cNvPr id="6156" name="Picture 12" descr="C:\Users\user0001\Desktop\161911_1508171530003443013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5999" y="4800600"/>
            <a:ext cx="2540001" cy="1905000"/>
          </a:xfrm>
          <a:prstGeom prst="rect">
            <a:avLst/>
          </a:prstGeom>
          <a:noFill/>
        </p:spPr>
      </p:pic>
      <p:pic>
        <p:nvPicPr>
          <p:cNvPr id="6157" name="Picture 13" descr="C:\Users\user0001\Desktop\161911_150921142200362295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2" y="76200"/>
            <a:ext cx="3581400" cy="2686050"/>
          </a:xfrm>
          <a:prstGeom prst="rect">
            <a:avLst/>
          </a:prstGeom>
          <a:noFill/>
        </p:spPr>
      </p:pic>
      <p:pic>
        <p:nvPicPr>
          <p:cNvPr id="1027" name="Picture 3" descr="C:\Users\user0001\Desktop\Centara-Grand-Island-Resort-&amp;-Spa_-E-Zone_0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3" y="4816260"/>
            <a:ext cx="3276599" cy="19051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2" y="0"/>
            <a:ext cx="7785101" cy="838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Snorkeling Trip</a:t>
            </a:r>
          </a:p>
        </p:txBody>
      </p:sp>
      <p:pic>
        <p:nvPicPr>
          <p:cNvPr id="7171" name="Picture 3" descr="C:\Users\user0001\Desktop\The-Best-Reefs-near-Cancun-to-Snorkel-or-Scuba-Dive-840x561.jpg"/>
          <p:cNvPicPr>
            <a:picLocks noChangeAspect="1" noChangeArrowheads="1"/>
          </p:cNvPicPr>
          <p:nvPr/>
        </p:nvPicPr>
        <p:blipFill>
          <a:blip r:embed="rId2"/>
          <a:srcRect t="8333" b="6249"/>
          <a:stretch>
            <a:fillRect/>
          </a:stretch>
        </p:blipFill>
        <p:spPr bwMode="auto">
          <a:xfrm>
            <a:off x="152399" y="762000"/>
            <a:ext cx="5476623" cy="3124200"/>
          </a:xfrm>
          <a:prstGeom prst="rect">
            <a:avLst/>
          </a:prstGeom>
          <a:noFill/>
        </p:spPr>
      </p:pic>
      <p:pic>
        <p:nvPicPr>
          <p:cNvPr id="7172" name="Picture 4" descr="C:\Users\user0001\Desktop\01Edge.jpg"/>
          <p:cNvPicPr>
            <a:picLocks noChangeAspect="1" noChangeArrowheads="1"/>
          </p:cNvPicPr>
          <p:nvPr/>
        </p:nvPicPr>
        <p:blipFill>
          <a:blip r:embed="rId3"/>
          <a:srcRect l="22078" r="647"/>
          <a:stretch>
            <a:fillRect/>
          </a:stretch>
        </p:blipFill>
        <p:spPr bwMode="auto">
          <a:xfrm>
            <a:off x="5709138" y="762000"/>
            <a:ext cx="3733799" cy="2514600"/>
          </a:xfrm>
          <a:prstGeom prst="rect">
            <a:avLst/>
          </a:prstGeom>
          <a:noFill/>
        </p:spPr>
      </p:pic>
      <p:pic>
        <p:nvPicPr>
          <p:cNvPr id="7175" name="Picture 7" descr="C:\Users\user0001\Desktop\image081.png"/>
          <p:cNvPicPr>
            <a:picLocks noChangeAspect="1" noChangeArrowheads="1"/>
          </p:cNvPicPr>
          <p:nvPr/>
        </p:nvPicPr>
        <p:blipFill>
          <a:blip r:embed="rId4"/>
          <a:srcRect t="10371"/>
          <a:stretch>
            <a:fillRect/>
          </a:stretch>
        </p:blipFill>
        <p:spPr bwMode="auto">
          <a:xfrm>
            <a:off x="5709137" y="3344302"/>
            <a:ext cx="3721755" cy="2218297"/>
          </a:xfrm>
          <a:prstGeom prst="rect">
            <a:avLst/>
          </a:prstGeom>
          <a:noFill/>
        </p:spPr>
      </p:pic>
      <p:pic>
        <p:nvPicPr>
          <p:cNvPr id="7176" name="Picture 8" descr="C:\Users\user0001\Desktop\Best-Snorkeling-Maldives-Resorts-Filitheyo-Island-freediving-1024x576.jpg"/>
          <p:cNvPicPr>
            <a:picLocks noChangeAspect="1" noChangeArrowheads="1"/>
          </p:cNvPicPr>
          <p:nvPr/>
        </p:nvPicPr>
        <p:blipFill>
          <a:blip r:embed="rId5"/>
          <a:srcRect l="1886" t="4867" r="1" b="6709"/>
          <a:stretch>
            <a:fillRect/>
          </a:stretch>
        </p:blipFill>
        <p:spPr bwMode="auto">
          <a:xfrm>
            <a:off x="152401" y="3996793"/>
            <a:ext cx="5486400" cy="278134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0"/>
            <a:ext cx="9067800" cy="762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Snorkeling</a:t>
            </a:r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</a:t>
            </a: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Whale Shark </a:t>
            </a:r>
            <a: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Tour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Users\user0001\Desktop\Whale-Shark-2.jpg"/>
          <p:cNvPicPr>
            <a:picLocks noChangeAspect="1" noChangeArrowheads="1"/>
          </p:cNvPicPr>
          <p:nvPr/>
        </p:nvPicPr>
        <p:blipFill>
          <a:blip r:embed="rId2"/>
          <a:srcRect l="2463"/>
          <a:stretch>
            <a:fillRect/>
          </a:stretch>
        </p:blipFill>
        <p:spPr bwMode="auto">
          <a:xfrm>
            <a:off x="5029200" y="5410201"/>
            <a:ext cx="1905000" cy="1379643"/>
          </a:xfrm>
          <a:prstGeom prst="rect">
            <a:avLst/>
          </a:prstGeom>
          <a:noFill/>
        </p:spPr>
      </p:pic>
      <p:pic>
        <p:nvPicPr>
          <p:cNvPr id="10243" name="Picture 3" descr="C:\Users\user0001\Desktop\8877807-whale-shark-and-snorkeling-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4712" y="838201"/>
            <a:ext cx="2974088" cy="1981200"/>
          </a:xfrm>
          <a:prstGeom prst="rect">
            <a:avLst/>
          </a:prstGeom>
          <a:noFill/>
        </p:spPr>
      </p:pic>
      <p:pic>
        <p:nvPicPr>
          <p:cNvPr id="10244" name="Picture 4" descr="C:\Users\user0001\Desktop\whale-sh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95600"/>
            <a:ext cx="2971800" cy="2456032"/>
          </a:xfrm>
          <a:prstGeom prst="rect">
            <a:avLst/>
          </a:prstGeom>
          <a:noFill/>
        </p:spPr>
      </p:pic>
      <p:pic>
        <p:nvPicPr>
          <p:cNvPr id="10245" name="Picture 5" descr="C:\Users\user0001\Desktop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5410200"/>
            <a:ext cx="2438400" cy="1371600"/>
          </a:xfrm>
          <a:prstGeom prst="rect">
            <a:avLst/>
          </a:prstGeom>
          <a:noFill/>
        </p:spPr>
      </p:pic>
      <p:pic>
        <p:nvPicPr>
          <p:cNvPr id="10246" name="Picture 6" descr="C:\Users\user0001\Desktop\p675738736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6516" y="5410200"/>
            <a:ext cx="2250832" cy="1371600"/>
          </a:xfrm>
          <a:prstGeom prst="rect">
            <a:avLst/>
          </a:prstGeom>
          <a:noFill/>
        </p:spPr>
      </p:pic>
      <p:pic>
        <p:nvPicPr>
          <p:cNvPr id="10247" name="Picture 7" descr="C:\Users\user0001\Desktop\womanshark_cs.jpg"/>
          <p:cNvPicPr>
            <a:picLocks noChangeAspect="1" noChangeArrowheads="1"/>
          </p:cNvPicPr>
          <p:nvPr/>
        </p:nvPicPr>
        <p:blipFill>
          <a:blip r:embed="rId7"/>
          <a:srcRect r="12346"/>
          <a:stretch>
            <a:fillRect/>
          </a:stretch>
        </p:blipFill>
        <p:spPr bwMode="auto">
          <a:xfrm>
            <a:off x="228601" y="838201"/>
            <a:ext cx="6171236" cy="4495800"/>
          </a:xfrm>
          <a:prstGeom prst="rect">
            <a:avLst/>
          </a:prstGeom>
          <a:noFill/>
        </p:spPr>
      </p:pic>
      <p:pic>
        <p:nvPicPr>
          <p:cNvPr id="10249" name="Picture 9" descr="C:\Users\user0001\Desktop\ps0115-D-brandon-cole-whale-shark-Maldives-digital-picture.jpg"/>
          <p:cNvPicPr>
            <a:picLocks noChangeAspect="1" noChangeArrowheads="1"/>
          </p:cNvPicPr>
          <p:nvPr/>
        </p:nvPicPr>
        <p:blipFill>
          <a:blip r:embed="rId8" cstate="print"/>
          <a:srcRect l="8333" r="4167"/>
          <a:stretch>
            <a:fillRect/>
          </a:stretch>
        </p:blipFill>
        <p:spPr bwMode="auto">
          <a:xfrm>
            <a:off x="7010400" y="5410200"/>
            <a:ext cx="1752599" cy="133531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D84887-175E-45A0-9C90-7F481F05F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9069066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53939-8872-4F6C-A938-212BDD9B1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381000"/>
            <a:ext cx="9525000" cy="32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439BF-3332-4F5E-8EE2-AC9E4EBCE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9296400" cy="51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A24A68-8A3B-4365-A61B-54FC23228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6200"/>
            <a:ext cx="3454400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2A5B0-811B-4B86-A6C4-3334D6159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"/>
            <a:ext cx="3454400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3E24E-278F-4134-AD91-AA5D73308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"/>
            <a:ext cx="1943100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4D773C-BED9-4AF8-AEB2-E415F13F01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b="1"/>
          <a:stretch/>
        </p:blipFill>
        <p:spPr>
          <a:xfrm>
            <a:off x="3733800" y="4191000"/>
            <a:ext cx="1500188" cy="2613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632E6D-A719-4BE5-AF9C-3D1F8412CD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2" y="4191000"/>
            <a:ext cx="3454400" cy="259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3B3220-D82B-44EC-8A6C-02B3EC2FD6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64" y="4191000"/>
            <a:ext cx="3533336" cy="2650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F53E3C-CAC2-4B35-A33E-113DB12996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80" y="2257425"/>
            <a:ext cx="3124200" cy="2343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10A0FB-0E86-461D-8F6F-C928B724DA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44"/>
          <a:stretch/>
        </p:blipFill>
        <p:spPr>
          <a:xfrm>
            <a:off x="2209800" y="2257425"/>
            <a:ext cx="2137702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48768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Beach Suite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user0001\Desktop\161911_17080311030054862120.jpg"/>
          <p:cNvPicPr>
            <a:picLocks noChangeAspect="1" noChangeArrowheads="1"/>
          </p:cNvPicPr>
          <p:nvPr/>
        </p:nvPicPr>
        <p:blipFill>
          <a:blip r:embed="rId2"/>
          <a:srcRect t="2778" r="9776"/>
          <a:stretch>
            <a:fillRect/>
          </a:stretch>
        </p:blipFill>
        <p:spPr bwMode="auto">
          <a:xfrm>
            <a:off x="3962400" y="4060145"/>
            <a:ext cx="4800600" cy="2667000"/>
          </a:xfrm>
          <a:prstGeom prst="rect">
            <a:avLst/>
          </a:prstGeom>
          <a:noFill/>
        </p:spPr>
      </p:pic>
      <p:pic>
        <p:nvPicPr>
          <p:cNvPr id="3076" name="Picture 4" descr="C:\Users\user0001\Desktop\161911_17080311030054862119.jpg"/>
          <p:cNvPicPr>
            <a:picLocks noChangeAspect="1" noChangeArrowheads="1"/>
          </p:cNvPicPr>
          <p:nvPr/>
        </p:nvPicPr>
        <p:blipFill>
          <a:blip r:embed="rId3"/>
          <a:srcRect b="7895"/>
          <a:stretch>
            <a:fillRect/>
          </a:stretch>
        </p:blipFill>
        <p:spPr bwMode="auto">
          <a:xfrm>
            <a:off x="152401" y="1012144"/>
            <a:ext cx="4576472" cy="2895600"/>
          </a:xfrm>
          <a:prstGeom prst="rect">
            <a:avLst/>
          </a:prstGeom>
          <a:noFill/>
        </p:spPr>
      </p:pic>
      <p:pic>
        <p:nvPicPr>
          <p:cNvPr id="6" name="Picture 6" descr="C:\Users\user0001\Desktop\161911_16020312220039597706.jpg"/>
          <p:cNvPicPr>
            <a:picLocks noChangeAspect="1" noChangeArrowheads="1"/>
          </p:cNvPicPr>
          <p:nvPr/>
        </p:nvPicPr>
        <p:blipFill>
          <a:blip r:embed="rId4"/>
          <a:srcRect l="199" r="-530"/>
          <a:stretch>
            <a:fillRect/>
          </a:stretch>
        </p:blipFill>
        <p:spPr bwMode="auto">
          <a:xfrm>
            <a:off x="152400" y="4060145"/>
            <a:ext cx="3737694" cy="2667000"/>
          </a:xfrm>
          <a:prstGeom prst="rect">
            <a:avLst/>
          </a:prstGeom>
          <a:noFill/>
        </p:spPr>
      </p:pic>
      <p:pic>
        <p:nvPicPr>
          <p:cNvPr id="3079" name="Picture 7" descr="C:\Users\user0001\Desktop\161911_16020312330039598110.jpg"/>
          <p:cNvPicPr>
            <a:picLocks noChangeAspect="1" noChangeArrowheads="1"/>
          </p:cNvPicPr>
          <p:nvPr/>
        </p:nvPicPr>
        <p:blipFill>
          <a:blip r:embed="rId5"/>
          <a:srcRect l="5056" t="9302" r="3933"/>
          <a:stretch>
            <a:fillRect/>
          </a:stretch>
        </p:blipFill>
        <p:spPr bwMode="auto">
          <a:xfrm>
            <a:off x="4876802" y="381000"/>
            <a:ext cx="4495800" cy="35267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1" y="0"/>
            <a:ext cx="8686799" cy="8382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Deluxe Water</a:t>
            </a:r>
            <a:r>
              <a:rPr kumimoji="0" lang="en-US" sz="5000" b="1" i="0" u="none" strike="noStrike" kern="1200" cap="sm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Villa</a:t>
            </a:r>
            <a:endParaRPr kumimoji="0" lang="en-US" sz="5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C:\Users\user0001\Desktop\161911_17080216200054844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3962400"/>
            <a:ext cx="4191001" cy="2791271"/>
          </a:xfrm>
          <a:prstGeom prst="rect">
            <a:avLst/>
          </a:prstGeom>
          <a:noFill/>
        </p:spPr>
      </p:pic>
      <p:pic>
        <p:nvPicPr>
          <p:cNvPr id="3" name="Picture 3" descr="C:\Users\user0001\Desktop\161911_17080314160054869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838200"/>
            <a:ext cx="4572000" cy="3095774"/>
          </a:xfrm>
          <a:prstGeom prst="rect">
            <a:avLst/>
          </a:prstGeom>
          <a:noFill/>
        </p:spPr>
      </p:pic>
      <p:pic>
        <p:nvPicPr>
          <p:cNvPr id="5" name="Picture 4" descr="C:\Users\user0001\Desktop\161911_170803141600548693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962400"/>
            <a:ext cx="4343400" cy="2807940"/>
          </a:xfrm>
          <a:prstGeom prst="rect">
            <a:avLst/>
          </a:prstGeom>
          <a:noFill/>
        </p:spPr>
      </p:pic>
      <p:pic>
        <p:nvPicPr>
          <p:cNvPr id="4101" name="Picture 5" descr="C:\Users\user0001\Desktop\161911_170802162000548441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3" y="838200"/>
            <a:ext cx="4589929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2" y="0"/>
            <a:ext cx="9296400" cy="6858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Deluxe</a:t>
            </a:r>
            <a:r>
              <a:rPr kumimoji="0" lang="en-US" sz="4400" b="1" i="0" u="none" strike="noStrike" kern="1200" cap="sm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Family Water Villa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0001\Desktop\161911_17080216220054844152.jpg"/>
          <p:cNvPicPr>
            <a:picLocks noChangeAspect="1" noChangeArrowheads="1"/>
          </p:cNvPicPr>
          <p:nvPr/>
        </p:nvPicPr>
        <p:blipFill>
          <a:blip r:embed="rId2"/>
          <a:srcRect l="1205" r="3614"/>
          <a:stretch>
            <a:fillRect/>
          </a:stretch>
        </p:blipFill>
        <p:spPr bwMode="auto">
          <a:xfrm>
            <a:off x="152401" y="685801"/>
            <a:ext cx="6019800" cy="3106713"/>
          </a:xfrm>
          <a:prstGeom prst="rect">
            <a:avLst/>
          </a:prstGeom>
          <a:noFill/>
        </p:spPr>
      </p:pic>
      <p:pic>
        <p:nvPicPr>
          <p:cNvPr id="1027" name="Picture 3" descr="C:\Users\user0001\Desktop\b8e15ed4d3d2af3fdef1655dd4758361.jpg"/>
          <p:cNvPicPr>
            <a:picLocks noChangeAspect="1" noChangeArrowheads="1"/>
          </p:cNvPicPr>
          <p:nvPr/>
        </p:nvPicPr>
        <p:blipFill>
          <a:blip r:embed="rId3"/>
          <a:srcRect l="1754"/>
          <a:stretch>
            <a:fillRect/>
          </a:stretch>
        </p:blipFill>
        <p:spPr bwMode="auto">
          <a:xfrm>
            <a:off x="4572003" y="3889031"/>
            <a:ext cx="4267199" cy="2892771"/>
          </a:xfrm>
          <a:prstGeom prst="rect">
            <a:avLst/>
          </a:prstGeom>
          <a:noFill/>
        </p:spPr>
      </p:pic>
      <p:pic>
        <p:nvPicPr>
          <p:cNvPr id="1028" name="Picture 4" descr="C:\Users\user0001\Desktop\1ecca8b37a5883069e48b828741634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2" y="3886200"/>
            <a:ext cx="4343400" cy="2892772"/>
          </a:xfrm>
          <a:prstGeom prst="rect">
            <a:avLst/>
          </a:prstGeom>
          <a:noFill/>
        </p:spPr>
      </p:pic>
      <p:pic>
        <p:nvPicPr>
          <p:cNvPr id="1029" name="Picture 5" descr="C:\Users\user0001\Desktop\8f8cde6c797ae033bbfd5b24c28771c1.jpg"/>
          <p:cNvPicPr>
            <a:picLocks noChangeAspect="1" noChangeArrowheads="1"/>
          </p:cNvPicPr>
          <p:nvPr/>
        </p:nvPicPr>
        <p:blipFill>
          <a:blip r:embed="rId5"/>
          <a:srcRect l="4918" r="26229"/>
          <a:stretch>
            <a:fillRect/>
          </a:stretch>
        </p:blipFill>
        <p:spPr bwMode="auto">
          <a:xfrm>
            <a:off x="6248399" y="685802"/>
            <a:ext cx="3200401" cy="31275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3" y="0"/>
            <a:ext cx="8229599" cy="6858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cap="small" dirty="0">
                <a:latin typeface="+mj-lt"/>
                <a:ea typeface="+mj-ea"/>
                <a:cs typeface="+mj-cs"/>
              </a:rPr>
              <a:t>O</a:t>
            </a:r>
            <a:r>
              <a:rPr kumimoji="0" lang="en-US" sz="4400" b="1" i="0" u="none" strike="noStrike" kern="1200" cap="sm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cean</a:t>
            </a:r>
            <a:r>
              <a:rPr kumimoji="0" lang="en-US" sz="44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Water Villa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user0001\Desktop\161911_16020312400039598347.jpg"/>
          <p:cNvPicPr>
            <a:picLocks noChangeAspect="1" noChangeArrowheads="1"/>
          </p:cNvPicPr>
          <p:nvPr/>
        </p:nvPicPr>
        <p:blipFill>
          <a:blip r:embed="rId2"/>
          <a:srcRect t="2703"/>
          <a:stretch>
            <a:fillRect/>
          </a:stretch>
        </p:blipFill>
        <p:spPr bwMode="auto">
          <a:xfrm>
            <a:off x="4419600" y="3982616"/>
            <a:ext cx="3810000" cy="2799183"/>
          </a:xfrm>
          <a:prstGeom prst="rect">
            <a:avLst/>
          </a:prstGeom>
          <a:noFill/>
        </p:spPr>
      </p:pic>
      <p:pic>
        <p:nvPicPr>
          <p:cNvPr id="2051" name="Picture 3" descr="C:\Users\user0001\Desktop\161911_16020312400039598353.jpg"/>
          <p:cNvPicPr>
            <a:picLocks noChangeAspect="1" noChangeArrowheads="1"/>
          </p:cNvPicPr>
          <p:nvPr/>
        </p:nvPicPr>
        <p:blipFill>
          <a:blip r:embed="rId3"/>
          <a:srcRect t="7143"/>
          <a:stretch>
            <a:fillRect/>
          </a:stretch>
        </p:blipFill>
        <p:spPr bwMode="auto">
          <a:xfrm>
            <a:off x="4648200" y="702130"/>
            <a:ext cx="4572003" cy="3184071"/>
          </a:xfrm>
          <a:prstGeom prst="rect">
            <a:avLst/>
          </a:prstGeom>
          <a:noFill/>
        </p:spPr>
      </p:pic>
      <p:pic>
        <p:nvPicPr>
          <p:cNvPr id="2052" name="Picture 4" descr="C:\Users\user0001\Desktop\161911_160203124000395983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3" y="685800"/>
            <a:ext cx="4267199" cy="3200400"/>
          </a:xfrm>
          <a:prstGeom prst="rect">
            <a:avLst/>
          </a:prstGeom>
          <a:noFill/>
        </p:spPr>
      </p:pic>
      <p:pic>
        <p:nvPicPr>
          <p:cNvPr id="2053" name="Picture 5" descr="C:\Users\user0001\Desktop\161911_16020312400039598351.jpg"/>
          <p:cNvPicPr>
            <a:picLocks noChangeAspect="1" noChangeArrowheads="1"/>
          </p:cNvPicPr>
          <p:nvPr/>
        </p:nvPicPr>
        <p:blipFill>
          <a:blip r:embed="rId5"/>
          <a:srcRect t="5333"/>
          <a:stretch>
            <a:fillRect/>
          </a:stretch>
        </p:blipFill>
        <p:spPr bwMode="auto">
          <a:xfrm>
            <a:off x="304799" y="3968496"/>
            <a:ext cx="3962400" cy="28133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3" y="0"/>
            <a:ext cx="8229599" cy="10668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cap="small" dirty="0">
                <a:latin typeface="+mj-lt"/>
                <a:ea typeface="+mj-ea"/>
                <a:cs typeface="+mj-cs"/>
              </a:rPr>
              <a:t>Sunset O</a:t>
            </a:r>
            <a:r>
              <a:rPr kumimoji="0" lang="en-US" sz="4400" b="1" i="0" u="none" strike="noStrike" kern="1200" cap="sm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cean</a:t>
            </a:r>
            <a:r>
              <a:rPr kumimoji="0" lang="en-US" sz="44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Pool</a:t>
            </a:r>
            <a:r>
              <a:rPr kumimoji="0" lang="en-US" sz="4400" b="1" i="0" u="none" strike="noStrike" kern="1200" cap="sm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cap="small" dirty="0">
                <a:latin typeface="+mj-lt"/>
                <a:ea typeface="+mj-ea"/>
                <a:cs typeface="+mj-cs"/>
              </a:rPr>
              <a:t>(club access is complimentary)</a:t>
            </a:r>
            <a:endParaRPr kumimoji="0" lang="en-US" sz="25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user0001\Desktop\161911_16020312430039598431.jpg"/>
          <p:cNvPicPr>
            <a:picLocks noChangeAspect="1" noChangeArrowheads="1"/>
          </p:cNvPicPr>
          <p:nvPr/>
        </p:nvPicPr>
        <p:blipFill>
          <a:blip r:embed="rId2"/>
          <a:srcRect t="5556"/>
          <a:stretch>
            <a:fillRect/>
          </a:stretch>
        </p:blipFill>
        <p:spPr bwMode="auto">
          <a:xfrm>
            <a:off x="4800599" y="4029076"/>
            <a:ext cx="3886200" cy="2752725"/>
          </a:xfrm>
          <a:prstGeom prst="rect">
            <a:avLst/>
          </a:prstGeom>
          <a:noFill/>
        </p:spPr>
      </p:pic>
      <p:pic>
        <p:nvPicPr>
          <p:cNvPr id="3075" name="Picture 3" descr="C:\Users\user0001\Desktop\161911_16020312430039598430.jpg"/>
          <p:cNvPicPr>
            <a:picLocks noChangeAspect="1" noChangeArrowheads="1"/>
          </p:cNvPicPr>
          <p:nvPr/>
        </p:nvPicPr>
        <p:blipFill>
          <a:blip r:embed="rId3"/>
          <a:srcRect t="13560"/>
          <a:stretch>
            <a:fillRect/>
          </a:stretch>
        </p:blipFill>
        <p:spPr bwMode="auto">
          <a:xfrm>
            <a:off x="228601" y="1066800"/>
            <a:ext cx="4495800" cy="2914650"/>
          </a:xfrm>
          <a:prstGeom prst="rect">
            <a:avLst/>
          </a:prstGeom>
          <a:noFill/>
        </p:spPr>
      </p:pic>
      <p:pic>
        <p:nvPicPr>
          <p:cNvPr id="3076" name="Picture 4" descr="C:\Users\user0001\Desktop\161911_17080216170054843914.jpg"/>
          <p:cNvPicPr>
            <a:picLocks noChangeAspect="1" noChangeArrowheads="1"/>
          </p:cNvPicPr>
          <p:nvPr/>
        </p:nvPicPr>
        <p:blipFill>
          <a:blip r:embed="rId4"/>
          <a:srcRect t="8341"/>
          <a:stretch>
            <a:fillRect/>
          </a:stretch>
        </p:blipFill>
        <p:spPr bwMode="auto">
          <a:xfrm>
            <a:off x="228601" y="4034617"/>
            <a:ext cx="4495800" cy="2744505"/>
          </a:xfrm>
          <a:prstGeom prst="rect">
            <a:avLst/>
          </a:prstGeom>
          <a:noFill/>
        </p:spPr>
      </p:pic>
      <p:pic>
        <p:nvPicPr>
          <p:cNvPr id="3077" name="Picture 5" descr="C:\Users\user0001\Desktop\161911_17080216170054843913.jpg"/>
          <p:cNvPicPr>
            <a:picLocks noChangeAspect="1" noChangeArrowheads="1"/>
          </p:cNvPicPr>
          <p:nvPr/>
        </p:nvPicPr>
        <p:blipFill>
          <a:blip r:embed="rId5"/>
          <a:srcRect t="5268"/>
          <a:stretch>
            <a:fillRect/>
          </a:stretch>
        </p:blipFill>
        <p:spPr bwMode="auto">
          <a:xfrm>
            <a:off x="4800600" y="1074970"/>
            <a:ext cx="4572000" cy="288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0001\Desktop\maldives-cirm-spa-1-2000x925.jpg"/>
          <p:cNvPicPr>
            <a:picLocks noChangeAspect="1" noChangeArrowheads="1"/>
          </p:cNvPicPr>
          <p:nvPr/>
        </p:nvPicPr>
        <p:blipFill>
          <a:blip r:embed="rId3"/>
          <a:srcRect r="9836"/>
          <a:stretch>
            <a:fillRect/>
          </a:stretch>
        </p:blipFill>
        <p:spPr bwMode="auto">
          <a:xfrm>
            <a:off x="152400" y="4047675"/>
            <a:ext cx="5181600" cy="265792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C9240B-BF79-43DE-B264-0AE23908C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362200"/>
            <a:ext cx="1995253" cy="2660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8BD433-AA67-4EC1-937D-ED78BD33E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688"/>
            <a:ext cx="2898816" cy="2174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363A4-8558-4404-8E38-61A1956B60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16" y="38100"/>
            <a:ext cx="2895600" cy="217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E075F6-7CDD-45C2-BA91-F359C85A3A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6" y="35688"/>
            <a:ext cx="2895600" cy="2171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49555A-49B1-4E47-8AF0-900B078789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47675"/>
            <a:ext cx="1993445" cy="2657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C56D41-058F-4748-97C5-1D82A04356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250" y="1952998"/>
            <a:ext cx="1754945" cy="2339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9DA928-C980-4B78-97AA-208573E70D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41" y="2245488"/>
            <a:ext cx="2339928" cy="17549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085057-7EA0-4C2B-8D0C-08C3AEA560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/>
          <a:stretch/>
        </p:blipFill>
        <p:spPr>
          <a:xfrm>
            <a:off x="5003888" y="2245488"/>
            <a:ext cx="2387512" cy="175494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0001\Desktop\default_slider_cirm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078" y="2514600"/>
            <a:ext cx="6919784" cy="32004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1B7BD9-BF27-477E-8FD8-129546C6B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30" y="76200"/>
            <a:ext cx="3048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49455-30BE-4487-BBF0-BF31404EE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9" y="4495800"/>
            <a:ext cx="3028071" cy="2271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3E95F-6DB0-4BB0-AAA9-477ECE33F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3" y="76200"/>
            <a:ext cx="3048002" cy="2286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D2599A-3929-4B7D-B9B4-0202000881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76200"/>
            <a:ext cx="3048001" cy="228600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689</TotalTime>
  <Words>36</Words>
  <Application>Microsoft Office PowerPoint</Application>
  <PresentationFormat>A4 Paper (210x297 mm)</PresentationFormat>
  <Paragraphs>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Century Schoolbook</vt:lpstr>
      <vt:lpstr>Wingdings</vt:lpstr>
      <vt:lpstr>Wingdings 2</vt:lpstr>
      <vt:lpstr>Oriel</vt:lpstr>
      <vt:lpstr>Centara Grand Island Resort &amp; Spa</vt:lpstr>
      <vt:lpstr>PowerPoint Presentation</vt:lpstr>
      <vt:lpstr>Beach Suite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Arena Beach Hotel</dc:title>
  <dc:creator>user0001</dc:creator>
  <cp:lastModifiedBy>LOVE05@LOVE.local</cp:lastModifiedBy>
  <cp:revision>77</cp:revision>
  <dcterms:created xsi:type="dcterms:W3CDTF">2018-01-29T03:12:35Z</dcterms:created>
  <dcterms:modified xsi:type="dcterms:W3CDTF">2018-08-15T05:45:40Z</dcterms:modified>
</cp:coreProperties>
</file>